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68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/>
    <p:restoredTop sz="94712"/>
  </p:normalViewPr>
  <p:slideViewPr>
    <p:cSldViewPr snapToGrid="0" snapToObjects="1">
      <p:cViewPr>
        <p:scale>
          <a:sx n="100" d="100"/>
          <a:sy n="100" d="100"/>
        </p:scale>
        <p:origin x="-72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5049D-9465-3C4F-BBD0-F1B77A08711C}" type="doc">
      <dgm:prSet loTypeId="urn:microsoft.com/office/officeart/2005/8/layout/radial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0E9D39-0DE0-D146-A358-D3FF8E93B5F3}">
      <dgm:prSet phldrT="[Text]" custT="1"/>
      <dgm:spPr/>
      <dgm:t>
        <a:bodyPr anchor="b"/>
        <a:lstStyle/>
        <a:p>
          <a:pPr algn="ctr"/>
          <a:r>
            <a:rPr lang="zh-CN" sz="2000" u="none" dirty="0" smtClean="0">
              <a:latin typeface="FangSong" charset="-122"/>
              <a:ea typeface="FangSong" charset="-122"/>
              <a:cs typeface="FangSong" charset="-122"/>
            </a:rPr>
            <a:t>白</a:t>
          </a:r>
          <a:r>
            <a:rPr lang="en-US" sz="2000" u="none" dirty="0" err="1" smtClean="0">
              <a:latin typeface="FangSong" charset="-122"/>
              <a:ea typeface="FangSong" charset="-122"/>
              <a:cs typeface="FangSong" charset="-122"/>
            </a:rPr>
            <a:t>Lóng</a:t>
          </a:r>
          <a:r>
            <a:rPr lang="zh-CN" sz="2000" u="none" dirty="0" smtClean="0">
              <a:latin typeface="FangSong" charset="-122"/>
              <a:ea typeface="FangSong" charset="-122"/>
              <a:cs typeface="FangSong" charset="-122"/>
            </a:rPr>
            <a:t>马</a:t>
          </a:r>
          <a:endParaRPr lang="en-US" sz="2000" u="none" dirty="0">
            <a:latin typeface="FangSong" charset="-122"/>
            <a:ea typeface="FangSong" charset="-122"/>
            <a:cs typeface="FangSong" charset="-122"/>
          </a:endParaRPr>
        </a:p>
      </dgm:t>
    </dgm:pt>
    <dgm:pt modelId="{A715E750-D894-2541-A4F3-5284264E06E3}" type="parTrans" cxnId="{DAFAEFDB-6B96-5B45-B3FB-36D55A1A44BA}">
      <dgm:prSet/>
      <dgm:spPr/>
      <dgm:t>
        <a:bodyPr/>
        <a:lstStyle/>
        <a:p>
          <a:endParaRPr lang="en-US" sz="2000"/>
        </a:p>
      </dgm:t>
    </dgm:pt>
    <dgm:pt modelId="{8FCFA8F1-449C-8646-93DE-A75BB8DBA0C0}" type="sibTrans" cxnId="{DAFAEFDB-6B96-5B45-B3FB-36D55A1A44BA}">
      <dgm:prSet/>
      <dgm:spPr/>
      <dgm:t>
        <a:bodyPr/>
        <a:lstStyle/>
        <a:p>
          <a:endParaRPr lang="en-US" sz="2000"/>
        </a:p>
      </dgm:t>
    </dgm:pt>
    <dgm:pt modelId="{7357E6B3-DCFD-0E46-88E9-E968E4553B66}">
      <dgm:prSet phldrT="[Text]" custT="1"/>
      <dgm:spPr/>
      <dgm:t>
        <a:bodyPr anchor="b"/>
        <a:lstStyle/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孙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en-US" sz="2000" b="1" u="none" dirty="0" err="1" smtClean="0">
              <a:latin typeface="FangSong" charset="-122"/>
              <a:ea typeface="FangSong" charset="-122"/>
              <a:cs typeface="FangSong" charset="-122"/>
            </a:rPr>
            <a:t>Wù</a:t>
          </a:r>
          <a:endParaRPr lang="en-US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en-US" sz="2000" b="1" u="none" dirty="0" err="1" smtClean="0">
              <a:latin typeface="FangSong" charset="-122"/>
              <a:ea typeface="FangSong" charset="-122"/>
              <a:cs typeface="FangSong" charset="-122"/>
            </a:rPr>
            <a:t>kōng</a:t>
          </a:r>
          <a:endParaRPr lang="en-US" sz="2000" b="1" u="none" dirty="0">
            <a:latin typeface="FangSong" charset="-122"/>
            <a:ea typeface="FangSong" charset="-122"/>
            <a:cs typeface="FangSong" charset="-122"/>
          </a:endParaRPr>
        </a:p>
      </dgm:t>
    </dgm:pt>
    <dgm:pt modelId="{94AC5A58-587B-DD45-9F48-967914B9BE03}" type="parTrans" cxnId="{4093C6B5-AAE2-BA47-BAD5-44C10CC65D61}">
      <dgm:prSet/>
      <dgm:spPr/>
      <dgm:t>
        <a:bodyPr/>
        <a:lstStyle/>
        <a:p>
          <a:endParaRPr lang="en-US" sz="2000"/>
        </a:p>
      </dgm:t>
    </dgm:pt>
    <dgm:pt modelId="{F7F39C1D-BDDF-C045-90B6-DAF0BDEBB238}" type="sibTrans" cxnId="{4093C6B5-AAE2-BA47-BAD5-44C10CC65D61}">
      <dgm:prSet/>
      <dgm:spPr/>
      <dgm:t>
        <a:bodyPr/>
        <a:lstStyle/>
        <a:p>
          <a:endParaRPr lang="en-US" sz="2000"/>
        </a:p>
      </dgm:t>
    </dgm:pt>
    <dgm:pt modelId="{A34CA91B-AE11-C445-B7EE-2F6333926A39}">
      <dgm:prSet phldrT="[Text]" custT="1"/>
      <dgm:spPr/>
      <dgm:t>
        <a:bodyPr/>
        <a:lstStyle/>
        <a:p>
          <a:pPr algn="r"/>
          <a:r>
            <a:rPr lang="en-US" sz="2000" b="1" u="none" dirty="0" err="1" smtClean="0">
              <a:latin typeface="FangSong" charset="-122"/>
              <a:ea typeface="FangSong" charset="-122"/>
              <a:cs typeface="FangSong" charset="-122"/>
            </a:rPr>
            <a:t>Táng</a:t>
          </a:r>
          <a:r>
            <a:rPr lang="en-US" sz="2000" b="1" u="none" dirty="0" smtClean="0">
              <a:latin typeface="FangSong" charset="-122"/>
              <a:ea typeface="FangSong" charset="-122"/>
              <a:cs typeface="FangSong" charset="-122"/>
            </a:rPr>
            <a:t/>
          </a:r>
          <a:br>
            <a:rPr lang="en-US" sz="2000" b="1" u="none" dirty="0" smtClean="0">
              <a:latin typeface="FangSong" charset="-122"/>
              <a:ea typeface="FangSong" charset="-122"/>
              <a:cs typeface="FangSong" charset="-122"/>
            </a:rPr>
          </a:br>
          <a:r>
            <a:rPr lang="en-US" sz="2000" b="1" u="none" dirty="0" smtClean="0">
              <a:latin typeface="FangSong" charset="-122"/>
              <a:ea typeface="FangSong" charset="-122"/>
              <a:cs typeface="FangSong" charset="-122"/>
            </a:rPr>
            <a:t> </a:t>
          </a:r>
          <a:r>
            <a:rPr lang="en-US" sz="2000" b="1" u="none" dirty="0" err="1" smtClean="0">
              <a:latin typeface="FangSong" charset="-122"/>
              <a:ea typeface="FangSong" charset="-122"/>
              <a:cs typeface="FangSong" charset="-122"/>
            </a:rPr>
            <a:t>Sēng</a:t>
          </a:r>
          <a:endParaRPr lang="en-US" sz="2000" b="1" u="none" dirty="0">
            <a:latin typeface="FangSong" charset="-122"/>
            <a:ea typeface="FangSong" charset="-122"/>
            <a:cs typeface="FangSong" charset="-122"/>
          </a:endParaRPr>
        </a:p>
      </dgm:t>
    </dgm:pt>
    <dgm:pt modelId="{561B4213-9C87-BC4A-9367-A24EDC625B62}" type="parTrans" cxnId="{5E1A67D3-57A8-2648-ABCF-C0D3DB376051}">
      <dgm:prSet/>
      <dgm:spPr/>
      <dgm:t>
        <a:bodyPr/>
        <a:lstStyle/>
        <a:p>
          <a:endParaRPr lang="en-US" sz="2000"/>
        </a:p>
      </dgm:t>
    </dgm:pt>
    <dgm:pt modelId="{906F268E-450E-8E4A-A205-9AAF24911FD1}" type="sibTrans" cxnId="{5E1A67D3-57A8-2648-ABCF-C0D3DB376051}">
      <dgm:prSet/>
      <dgm:spPr/>
      <dgm:t>
        <a:bodyPr/>
        <a:lstStyle/>
        <a:p>
          <a:endParaRPr lang="en-US" sz="2000"/>
        </a:p>
      </dgm:t>
    </dgm:pt>
    <dgm:pt modelId="{0FEAB3A8-4552-9442-927D-7D7584BA67D6}">
      <dgm:prSet phldrT="[Text]" custT="1"/>
      <dgm:spPr/>
      <dgm:t>
        <a:bodyPr anchor="b"/>
        <a:lstStyle/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猪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八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en-US" sz="2000" b="1" u="none" dirty="0" err="1" smtClean="0">
              <a:latin typeface="FangSong" charset="-122"/>
              <a:ea typeface="FangSong" charset="-122"/>
              <a:cs typeface="FangSong" charset="-122"/>
            </a:rPr>
            <a:t>jiè</a:t>
          </a:r>
          <a:endParaRPr lang="en-US" sz="2000" b="1" u="none" dirty="0">
            <a:latin typeface="FangSong" charset="-122"/>
            <a:ea typeface="FangSong" charset="-122"/>
            <a:cs typeface="FangSong" charset="-122"/>
          </a:endParaRPr>
        </a:p>
      </dgm:t>
    </dgm:pt>
    <dgm:pt modelId="{8E235072-B52E-FE42-BB63-725F89DF8BD5}" type="parTrans" cxnId="{C50E8700-F232-D849-9709-FB701F288291}">
      <dgm:prSet/>
      <dgm:spPr/>
      <dgm:t>
        <a:bodyPr/>
        <a:lstStyle/>
        <a:p>
          <a:endParaRPr lang="en-US" sz="2000"/>
        </a:p>
      </dgm:t>
    </dgm:pt>
    <dgm:pt modelId="{0E91E2D3-8124-7D4B-BA3E-AD09C99F4900}" type="sibTrans" cxnId="{C50E8700-F232-D849-9709-FB701F288291}">
      <dgm:prSet/>
      <dgm:spPr/>
      <dgm:t>
        <a:bodyPr/>
        <a:lstStyle/>
        <a:p>
          <a:endParaRPr lang="en-US" sz="2000"/>
        </a:p>
      </dgm:t>
    </dgm:pt>
    <dgm:pt modelId="{BC3D4321-1FDD-5C4E-9270-E1CF875DE466}">
      <dgm:prSet custT="1"/>
      <dgm:spPr/>
      <dgm:t>
        <a:bodyPr anchor="b"/>
        <a:lstStyle/>
        <a:p>
          <a:pPr algn="ctr"/>
          <a:r>
            <a:rPr lang="en-US" sz="2000" b="1" u="none" smtClean="0">
              <a:latin typeface="FangSong" charset="-122"/>
              <a:ea typeface="FangSong" charset="-122"/>
              <a:cs typeface="FangSong" charset="-122"/>
            </a:rPr>
            <a:t>Shā </a:t>
          </a:r>
          <a:r>
            <a:rPr lang="en-US" sz="2000" b="1" u="none" dirty="0" err="1" smtClean="0">
              <a:latin typeface="FangSong" charset="-122"/>
              <a:ea typeface="FangSong" charset="-122"/>
              <a:cs typeface="FangSong" charset="-122"/>
            </a:rPr>
            <a:t>Sēng</a:t>
          </a:r>
          <a:endParaRPr lang="en-US" sz="2000" b="1" u="none" dirty="0">
            <a:latin typeface="FangSong" charset="-122"/>
            <a:ea typeface="FangSong" charset="-122"/>
            <a:cs typeface="FangSong" charset="-122"/>
          </a:endParaRPr>
        </a:p>
      </dgm:t>
    </dgm:pt>
    <dgm:pt modelId="{EB25D721-56F0-834B-B75D-19688542ADD3}" type="parTrans" cxnId="{D74EE805-1AE0-7C4F-8ED0-F19A2B0F2590}">
      <dgm:prSet/>
      <dgm:spPr/>
      <dgm:t>
        <a:bodyPr/>
        <a:lstStyle/>
        <a:p>
          <a:endParaRPr lang="en-US" sz="2000"/>
        </a:p>
      </dgm:t>
    </dgm:pt>
    <dgm:pt modelId="{E4A102FE-4493-4241-A92F-ED31BACC7488}" type="sibTrans" cxnId="{D74EE805-1AE0-7C4F-8ED0-F19A2B0F2590}">
      <dgm:prSet/>
      <dgm:spPr/>
      <dgm:t>
        <a:bodyPr/>
        <a:lstStyle/>
        <a:p>
          <a:endParaRPr lang="en-US" sz="2000"/>
        </a:p>
      </dgm:t>
    </dgm:pt>
    <dgm:pt modelId="{AE686E50-21BA-C346-B239-F960D1744522}" type="pres">
      <dgm:prSet presAssocID="{06D5049D-9465-3C4F-BBD0-F1B77A0871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BFC56C-F50B-5040-B27F-6A0D3163CE45}" type="pres">
      <dgm:prSet presAssocID="{F90E9D39-0DE0-D146-A358-D3FF8E93B5F3}" presName="centerShape" presStyleLbl="node0" presStyleIdx="0" presStyleCnt="1"/>
      <dgm:spPr/>
      <dgm:t>
        <a:bodyPr/>
        <a:lstStyle/>
        <a:p>
          <a:endParaRPr lang="en-US"/>
        </a:p>
      </dgm:t>
    </dgm:pt>
    <dgm:pt modelId="{E836CF98-A8DE-E64A-97DE-D68DD2F57147}" type="pres">
      <dgm:prSet presAssocID="{94AC5A58-587B-DD45-9F48-967914B9BE0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185E70BC-840C-7C41-B309-EF8E534AE7EA}" type="pres">
      <dgm:prSet presAssocID="{7357E6B3-DCFD-0E46-88E9-E968E4553B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8A0B8-4B83-6D42-8144-5D264D88AA1D}" type="pres">
      <dgm:prSet presAssocID="{561B4213-9C87-BC4A-9367-A24EDC625B6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7BC6087-4D03-A745-90C5-E77FA8800CE8}" type="pres">
      <dgm:prSet presAssocID="{A34CA91B-AE11-C445-B7EE-2F6333926A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A8E7F-4E1B-8446-A727-1C8FFBD57D4D}" type="pres">
      <dgm:prSet presAssocID="{8E235072-B52E-FE42-BB63-725F89DF8BD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B79F4CF-93E0-D64C-A874-58C798EE27BC}" type="pres">
      <dgm:prSet presAssocID="{0FEAB3A8-4552-9442-927D-7D7584BA67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CA3D4-95E0-0342-9DCD-743F7738C76C}" type="pres">
      <dgm:prSet presAssocID="{EB25D721-56F0-834B-B75D-19688542ADD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97BCDED-94ED-1049-8FBD-5A2F39BA0998}" type="pres">
      <dgm:prSet presAssocID="{BC3D4321-1FDD-5C4E-9270-E1CF875DE4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A67D3-57A8-2648-ABCF-C0D3DB376051}" srcId="{F90E9D39-0DE0-D146-A358-D3FF8E93B5F3}" destId="{A34CA91B-AE11-C445-B7EE-2F6333926A39}" srcOrd="1" destOrd="0" parTransId="{561B4213-9C87-BC4A-9367-A24EDC625B62}" sibTransId="{906F268E-450E-8E4A-A205-9AAF24911FD1}"/>
    <dgm:cxn modelId="{DDBB9574-1E6B-6E47-9543-9E816D6C3C79}" type="presOf" srcId="{06D5049D-9465-3C4F-BBD0-F1B77A08711C}" destId="{AE686E50-21BA-C346-B239-F960D1744522}" srcOrd="0" destOrd="0" presId="urn:microsoft.com/office/officeart/2005/8/layout/radial4"/>
    <dgm:cxn modelId="{A9B9EEEC-8966-9B43-97E8-B8AB648C82D2}" type="presOf" srcId="{A34CA91B-AE11-C445-B7EE-2F6333926A39}" destId="{17BC6087-4D03-A745-90C5-E77FA8800CE8}" srcOrd="0" destOrd="0" presId="urn:microsoft.com/office/officeart/2005/8/layout/radial4"/>
    <dgm:cxn modelId="{B874D190-B93C-824F-8EF5-F4D94F622E55}" type="presOf" srcId="{0FEAB3A8-4552-9442-927D-7D7584BA67D6}" destId="{3B79F4CF-93E0-D64C-A874-58C798EE27BC}" srcOrd="0" destOrd="0" presId="urn:microsoft.com/office/officeart/2005/8/layout/radial4"/>
    <dgm:cxn modelId="{C50E8700-F232-D849-9709-FB701F288291}" srcId="{F90E9D39-0DE0-D146-A358-D3FF8E93B5F3}" destId="{0FEAB3A8-4552-9442-927D-7D7584BA67D6}" srcOrd="2" destOrd="0" parTransId="{8E235072-B52E-FE42-BB63-725F89DF8BD5}" sibTransId="{0E91E2D3-8124-7D4B-BA3E-AD09C99F4900}"/>
    <dgm:cxn modelId="{D74EE805-1AE0-7C4F-8ED0-F19A2B0F2590}" srcId="{F90E9D39-0DE0-D146-A358-D3FF8E93B5F3}" destId="{BC3D4321-1FDD-5C4E-9270-E1CF875DE466}" srcOrd="3" destOrd="0" parTransId="{EB25D721-56F0-834B-B75D-19688542ADD3}" sibTransId="{E4A102FE-4493-4241-A92F-ED31BACC7488}"/>
    <dgm:cxn modelId="{4CE5AB92-6AEA-D34E-9842-C27DF6C32D09}" type="presOf" srcId="{F90E9D39-0DE0-D146-A358-D3FF8E93B5F3}" destId="{75BFC56C-F50B-5040-B27F-6A0D3163CE45}" srcOrd="0" destOrd="0" presId="urn:microsoft.com/office/officeart/2005/8/layout/radial4"/>
    <dgm:cxn modelId="{E03C4325-D973-E14E-B82E-21D1B13CD0C1}" type="presOf" srcId="{EB25D721-56F0-834B-B75D-19688542ADD3}" destId="{6AACA3D4-95E0-0342-9DCD-743F7738C76C}" srcOrd="0" destOrd="0" presId="urn:microsoft.com/office/officeart/2005/8/layout/radial4"/>
    <dgm:cxn modelId="{DAFAEFDB-6B96-5B45-B3FB-36D55A1A44BA}" srcId="{06D5049D-9465-3C4F-BBD0-F1B77A08711C}" destId="{F90E9D39-0DE0-D146-A358-D3FF8E93B5F3}" srcOrd="0" destOrd="0" parTransId="{A715E750-D894-2541-A4F3-5284264E06E3}" sibTransId="{8FCFA8F1-449C-8646-93DE-A75BB8DBA0C0}"/>
    <dgm:cxn modelId="{5B3BB81E-511B-CD47-82B3-E9863F23C77D}" type="presOf" srcId="{7357E6B3-DCFD-0E46-88E9-E968E4553B66}" destId="{185E70BC-840C-7C41-B309-EF8E534AE7EA}" srcOrd="0" destOrd="0" presId="urn:microsoft.com/office/officeart/2005/8/layout/radial4"/>
    <dgm:cxn modelId="{8F2FA6A0-F9A7-3F48-ABD4-9D60F0144709}" type="presOf" srcId="{94AC5A58-587B-DD45-9F48-967914B9BE03}" destId="{E836CF98-A8DE-E64A-97DE-D68DD2F57147}" srcOrd="0" destOrd="0" presId="urn:microsoft.com/office/officeart/2005/8/layout/radial4"/>
    <dgm:cxn modelId="{4093C6B5-AAE2-BA47-BAD5-44C10CC65D61}" srcId="{F90E9D39-0DE0-D146-A358-D3FF8E93B5F3}" destId="{7357E6B3-DCFD-0E46-88E9-E968E4553B66}" srcOrd="0" destOrd="0" parTransId="{94AC5A58-587B-DD45-9F48-967914B9BE03}" sibTransId="{F7F39C1D-BDDF-C045-90B6-DAF0BDEBB238}"/>
    <dgm:cxn modelId="{14F7169A-A3CA-0744-AF8C-4D99DB95D350}" type="presOf" srcId="{8E235072-B52E-FE42-BB63-725F89DF8BD5}" destId="{D46A8E7F-4E1B-8446-A727-1C8FFBD57D4D}" srcOrd="0" destOrd="0" presId="urn:microsoft.com/office/officeart/2005/8/layout/radial4"/>
    <dgm:cxn modelId="{135D151D-D195-B142-A5CC-E4E47CF9CB50}" type="presOf" srcId="{561B4213-9C87-BC4A-9367-A24EDC625B62}" destId="{4BD8A0B8-4B83-6D42-8144-5D264D88AA1D}" srcOrd="0" destOrd="0" presId="urn:microsoft.com/office/officeart/2005/8/layout/radial4"/>
    <dgm:cxn modelId="{D177D2C2-EC57-C24C-A514-4F5176199E42}" type="presOf" srcId="{BC3D4321-1FDD-5C4E-9270-E1CF875DE466}" destId="{097BCDED-94ED-1049-8FBD-5A2F39BA0998}" srcOrd="0" destOrd="0" presId="urn:microsoft.com/office/officeart/2005/8/layout/radial4"/>
    <dgm:cxn modelId="{758BA328-E6F3-B940-8B2B-B0F4E33013FF}" type="presParOf" srcId="{AE686E50-21BA-C346-B239-F960D1744522}" destId="{75BFC56C-F50B-5040-B27F-6A0D3163CE45}" srcOrd="0" destOrd="0" presId="urn:microsoft.com/office/officeart/2005/8/layout/radial4"/>
    <dgm:cxn modelId="{31D08522-67A4-A54B-AF8C-2B92CA222CC3}" type="presParOf" srcId="{AE686E50-21BA-C346-B239-F960D1744522}" destId="{E836CF98-A8DE-E64A-97DE-D68DD2F57147}" srcOrd="1" destOrd="0" presId="urn:microsoft.com/office/officeart/2005/8/layout/radial4"/>
    <dgm:cxn modelId="{AD9D7849-7A77-DB44-A7DB-308EE7725614}" type="presParOf" srcId="{AE686E50-21BA-C346-B239-F960D1744522}" destId="{185E70BC-840C-7C41-B309-EF8E534AE7EA}" srcOrd="2" destOrd="0" presId="urn:microsoft.com/office/officeart/2005/8/layout/radial4"/>
    <dgm:cxn modelId="{FCB3E815-20EF-8248-A067-31AD86F1057D}" type="presParOf" srcId="{AE686E50-21BA-C346-B239-F960D1744522}" destId="{4BD8A0B8-4B83-6D42-8144-5D264D88AA1D}" srcOrd="3" destOrd="0" presId="urn:microsoft.com/office/officeart/2005/8/layout/radial4"/>
    <dgm:cxn modelId="{C8C0F96F-963A-904D-B779-9101B8F06443}" type="presParOf" srcId="{AE686E50-21BA-C346-B239-F960D1744522}" destId="{17BC6087-4D03-A745-90C5-E77FA8800CE8}" srcOrd="4" destOrd="0" presId="urn:microsoft.com/office/officeart/2005/8/layout/radial4"/>
    <dgm:cxn modelId="{32C17675-F6C8-FC4B-AA0E-7A385E4D7C23}" type="presParOf" srcId="{AE686E50-21BA-C346-B239-F960D1744522}" destId="{D46A8E7F-4E1B-8446-A727-1C8FFBD57D4D}" srcOrd="5" destOrd="0" presId="urn:microsoft.com/office/officeart/2005/8/layout/radial4"/>
    <dgm:cxn modelId="{879AAF4C-C220-E24C-9560-4320E5FFC6FF}" type="presParOf" srcId="{AE686E50-21BA-C346-B239-F960D1744522}" destId="{3B79F4CF-93E0-D64C-A874-58C798EE27BC}" srcOrd="6" destOrd="0" presId="urn:microsoft.com/office/officeart/2005/8/layout/radial4"/>
    <dgm:cxn modelId="{2034C57B-E325-8B46-9AFF-F8ED1FED568F}" type="presParOf" srcId="{AE686E50-21BA-C346-B239-F960D1744522}" destId="{6AACA3D4-95E0-0342-9DCD-743F7738C76C}" srcOrd="7" destOrd="0" presId="urn:microsoft.com/office/officeart/2005/8/layout/radial4"/>
    <dgm:cxn modelId="{F034AB89-E393-894A-824C-F0664679FDB2}" type="presParOf" srcId="{AE686E50-21BA-C346-B239-F960D1744522}" destId="{097BCDED-94ED-1049-8FBD-5A2F39BA099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5049D-9465-3C4F-BBD0-F1B77A08711C}" type="doc">
      <dgm:prSet loTypeId="urn:microsoft.com/office/officeart/2005/8/layout/radial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0E9D39-0DE0-D146-A358-D3FF8E93B5F3}">
      <dgm:prSet phldrT="[Text]" custT="1"/>
      <dgm:spPr/>
      <dgm:t>
        <a:bodyPr anchor="b"/>
        <a:lstStyle/>
        <a:p>
          <a:pPr algn="ct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Táng</a:t>
          </a:r>
          <a:r>
            <a:rPr lang="zh-CN" altLang="en-US" sz="2000" b="0" u="none" baseline="0" dirty="0" smtClean="0">
              <a:latin typeface="+mn-lt"/>
              <a:ea typeface="FangSong" charset="-122"/>
              <a:cs typeface="FangSong" charset="-122"/>
            </a:rPr>
            <a:t> </a:t>
          </a:r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Sēng</a:t>
          </a:r>
          <a:endParaRPr lang="en-US" sz="2000" b="0" u="none" dirty="0">
            <a:latin typeface="+mn-lt"/>
            <a:ea typeface="FangSong" charset="-122"/>
            <a:cs typeface="FangSong" charset="-122"/>
          </a:endParaRPr>
        </a:p>
      </dgm:t>
    </dgm:pt>
    <dgm:pt modelId="{A715E750-D894-2541-A4F3-5284264E06E3}" type="parTrans" cxnId="{DAFAEFDB-6B96-5B45-B3FB-36D55A1A44BA}">
      <dgm:prSet/>
      <dgm:spPr/>
      <dgm:t>
        <a:bodyPr/>
        <a:lstStyle/>
        <a:p>
          <a:endParaRPr lang="en-US" sz="2000"/>
        </a:p>
      </dgm:t>
    </dgm:pt>
    <dgm:pt modelId="{8FCFA8F1-449C-8646-93DE-A75BB8DBA0C0}" type="sibTrans" cxnId="{DAFAEFDB-6B96-5B45-B3FB-36D55A1A44BA}">
      <dgm:prSet/>
      <dgm:spPr/>
      <dgm:t>
        <a:bodyPr/>
        <a:lstStyle/>
        <a:p>
          <a:endParaRPr lang="en-US" sz="2000"/>
        </a:p>
      </dgm:t>
    </dgm:pt>
    <dgm:pt modelId="{7357E6B3-DCFD-0E46-88E9-E968E4553B66}">
      <dgm:prSet phldrT="[Text]" custT="1"/>
      <dgm:spPr/>
      <dgm:t>
        <a:bodyPr anchor="b"/>
        <a:lstStyle/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孙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Wù</a:t>
          </a:r>
          <a:endParaRPr lang="en-US" sz="2000" b="0" u="none" dirty="0" smtClean="0">
            <a:latin typeface="+mn-lt"/>
            <a:ea typeface="FangSong" charset="-122"/>
            <a:cs typeface="FangSong" charset="-122"/>
          </a:endParaRPr>
        </a:p>
        <a:p>
          <a:pPr algn="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kōng</a:t>
          </a:r>
          <a:endParaRPr lang="en-US" sz="2000" b="0" u="none" dirty="0">
            <a:latin typeface="+mn-lt"/>
            <a:ea typeface="FangSong" charset="-122"/>
            <a:cs typeface="FangSong" charset="-122"/>
          </a:endParaRPr>
        </a:p>
      </dgm:t>
    </dgm:pt>
    <dgm:pt modelId="{94AC5A58-587B-DD45-9F48-967914B9BE03}" type="parTrans" cxnId="{4093C6B5-AAE2-BA47-BAD5-44C10CC65D61}">
      <dgm:prSet/>
      <dgm:spPr/>
      <dgm:t>
        <a:bodyPr/>
        <a:lstStyle/>
        <a:p>
          <a:endParaRPr lang="en-US" sz="2000"/>
        </a:p>
      </dgm:t>
    </dgm:pt>
    <dgm:pt modelId="{F7F39C1D-BDDF-C045-90B6-DAF0BDEBB238}" type="sibTrans" cxnId="{4093C6B5-AAE2-BA47-BAD5-44C10CC65D61}">
      <dgm:prSet/>
      <dgm:spPr/>
      <dgm:t>
        <a:bodyPr/>
        <a:lstStyle/>
        <a:p>
          <a:endParaRPr lang="en-US" sz="2000"/>
        </a:p>
      </dgm:t>
    </dgm:pt>
    <dgm:pt modelId="{A34CA91B-AE11-C445-B7EE-2F6333926A39}">
      <dgm:prSet phldrT="[Text]" custT="1"/>
      <dgm:spPr/>
      <dgm:t>
        <a:bodyPr/>
        <a:lstStyle/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猪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八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jiè</a:t>
          </a:r>
          <a:endParaRPr lang="en-US" sz="2000" b="0" u="none" dirty="0">
            <a:latin typeface="+mn-lt"/>
            <a:ea typeface="FangSong" charset="-122"/>
            <a:cs typeface="FangSong" charset="-122"/>
          </a:endParaRPr>
        </a:p>
      </dgm:t>
    </dgm:pt>
    <dgm:pt modelId="{561B4213-9C87-BC4A-9367-A24EDC625B62}" type="parTrans" cxnId="{5E1A67D3-57A8-2648-ABCF-C0D3DB376051}">
      <dgm:prSet/>
      <dgm:spPr/>
      <dgm:t>
        <a:bodyPr/>
        <a:lstStyle/>
        <a:p>
          <a:endParaRPr lang="en-US" sz="2000"/>
        </a:p>
      </dgm:t>
    </dgm:pt>
    <dgm:pt modelId="{906F268E-450E-8E4A-A205-9AAF24911FD1}" type="sibTrans" cxnId="{5E1A67D3-57A8-2648-ABCF-C0D3DB376051}">
      <dgm:prSet/>
      <dgm:spPr/>
      <dgm:t>
        <a:bodyPr/>
        <a:lstStyle/>
        <a:p>
          <a:endParaRPr lang="en-US" sz="2000"/>
        </a:p>
      </dgm:t>
    </dgm:pt>
    <dgm:pt modelId="{0FEAB3A8-4552-9442-927D-7D7584BA67D6}">
      <dgm:prSet phldrT="[Text]" custT="1"/>
      <dgm:spPr/>
      <dgm:t>
        <a:bodyPr anchor="b"/>
        <a:lstStyle/>
        <a:p>
          <a:pPr algn="ct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Shā</a:t>
          </a:r>
          <a:r>
            <a:rPr lang="en-US" sz="2000" b="0" u="none" dirty="0" smtClean="0">
              <a:latin typeface="+mn-lt"/>
              <a:ea typeface="FangSong" charset="-122"/>
              <a:cs typeface="FangSong" charset="-122"/>
            </a:rPr>
            <a:t> </a:t>
          </a:r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Sēng</a:t>
          </a:r>
          <a:endParaRPr lang="en-US" sz="2000" b="0" u="none" dirty="0">
            <a:latin typeface="+mn-lt"/>
            <a:ea typeface="FangSong" charset="-122"/>
            <a:cs typeface="FangSong" charset="-122"/>
          </a:endParaRPr>
        </a:p>
      </dgm:t>
    </dgm:pt>
    <dgm:pt modelId="{8E235072-B52E-FE42-BB63-725F89DF8BD5}" type="parTrans" cxnId="{C50E8700-F232-D849-9709-FB701F288291}">
      <dgm:prSet/>
      <dgm:spPr/>
      <dgm:t>
        <a:bodyPr/>
        <a:lstStyle/>
        <a:p>
          <a:endParaRPr lang="en-US" sz="2000"/>
        </a:p>
      </dgm:t>
    </dgm:pt>
    <dgm:pt modelId="{0E91E2D3-8124-7D4B-BA3E-AD09C99F4900}" type="sibTrans" cxnId="{C50E8700-F232-D849-9709-FB701F288291}">
      <dgm:prSet/>
      <dgm:spPr/>
      <dgm:t>
        <a:bodyPr/>
        <a:lstStyle/>
        <a:p>
          <a:endParaRPr lang="en-US" sz="2000"/>
        </a:p>
      </dgm:t>
    </dgm:pt>
    <dgm:pt modelId="{BC3D4321-1FDD-5C4E-9270-E1CF875DE466}">
      <dgm:prSet custT="1"/>
      <dgm:spPr/>
      <dgm:t>
        <a:bodyPr anchor="b"/>
        <a:lstStyle/>
        <a:p>
          <a:pPr algn="ctr"/>
          <a:r>
            <a:rPr lang="zh-CN" sz="2000" u="none" dirty="0" smtClean="0">
              <a:latin typeface="FangSong" charset="-122"/>
              <a:ea typeface="FangSong" charset="-122"/>
              <a:cs typeface="FangSong" charset="-122"/>
            </a:rPr>
            <a:t>白</a:t>
          </a:r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Lóng</a:t>
          </a:r>
          <a:r>
            <a:rPr lang="zh-CN" sz="2000" u="none" dirty="0" smtClean="0">
              <a:latin typeface="FangSong" charset="-122"/>
              <a:ea typeface="FangSong" charset="-122"/>
              <a:cs typeface="FangSong" charset="-122"/>
            </a:rPr>
            <a:t>马</a:t>
          </a:r>
          <a:endParaRPr lang="en-US" sz="2000" b="1" u="none" dirty="0">
            <a:latin typeface="FangSong" charset="-122"/>
            <a:ea typeface="FangSong" charset="-122"/>
            <a:cs typeface="FangSong" charset="-122"/>
          </a:endParaRPr>
        </a:p>
      </dgm:t>
    </dgm:pt>
    <dgm:pt modelId="{EB25D721-56F0-834B-B75D-19688542ADD3}" type="parTrans" cxnId="{D74EE805-1AE0-7C4F-8ED0-F19A2B0F2590}">
      <dgm:prSet/>
      <dgm:spPr/>
      <dgm:t>
        <a:bodyPr/>
        <a:lstStyle/>
        <a:p>
          <a:endParaRPr lang="en-US" sz="2000"/>
        </a:p>
      </dgm:t>
    </dgm:pt>
    <dgm:pt modelId="{E4A102FE-4493-4241-A92F-ED31BACC7488}" type="sibTrans" cxnId="{D74EE805-1AE0-7C4F-8ED0-F19A2B0F2590}">
      <dgm:prSet/>
      <dgm:spPr/>
      <dgm:t>
        <a:bodyPr/>
        <a:lstStyle/>
        <a:p>
          <a:endParaRPr lang="en-US" sz="2000"/>
        </a:p>
      </dgm:t>
    </dgm:pt>
    <dgm:pt modelId="{AE686E50-21BA-C346-B239-F960D1744522}" type="pres">
      <dgm:prSet presAssocID="{06D5049D-9465-3C4F-BBD0-F1B77A0871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BFC56C-F50B-5040-B27F-6A0D3163CE45}" type="pres">
      <dgm:prSet presAssocID="{F90E9D39-0DE0-D146-A358-D3FF8E93B5F3}" presName="centerShape" presStyleLbl="node0" presStyleIdx="0" presStyleCnt="1"/>
      <dgm:spPr/>
      <dgm:t>
        <a:bodyPr/>
        <a:lstStyle/>
        <a:p>
          <a:endParaRPr lang="en-US"/>
        </a:p>
      </dgm:t>
    </dgm:pt>
    <dgm:pt modelId="{E836CF98-A8DE-E64A-97DE-D68DD2F57147}" type="pres">
      <dgm:prSet presAssocID="{94AC5A58-587B-DD45-9F48-967914B9BE0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185E70BC-840C-7C41-B309-EF8E534AE7EA}" type="pres">
      <dgm:prSet presAssocID="{7357E6B3-DCFD-0E46-88E9-E968E4553B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8A0B8-4B83-6D42-8144-5D264D88AA1D}" type="pres">
      <dgm:prSet presAssocID="{561B4213-9C87-BC4A-9367-A24EDC625B6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7BC6087-4D03-A745-90C5-E77FA8800CE8}" type="pres">
      <dgm:prSet presAssocID="{A34CA91B-AE11-C445-B7EE-2F6333926A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A8E7F-4E1B-8446-A727-1C8FFBD57D4D}" type="pres">
      <dgm:prSet presAssocID="{8E235072-B52E-FE42-BB63-725F89DF8BD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B79F4CF-93E0-D64C-A874-58C798EE27BC}" type="pres">
      <dgm:prSet presAssocID="{0FEAB3A8-4552-9442-927D-7D7584BA67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CA3D4-95E0-0342-9DCD-743F7738C76C}" type="pres">
      <dgm:prSet presAssocID="{EB25D721-56F0-834B-B75D-19688542ADD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97BCDED-94ED-1049-8FBD-5A2F39BA0998}" type="pres">
      <dgm:prSet presAssocID="{BC3D4321-1FDD-5C4E-9270-E1CF875DE4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A67D3-57A8-2648-ABCF-C0D3DB376051}" srcId="{F90E9D39-0DE0-D146-A358-D3FF8E93B5F3}" destId="{A34CA91B-AE11-C445-B7EE-2F6333926A39}" srcOrd="1" destOrd="0" parTransId="{561B4213-9C87-BC4A-9367-A24EDC625B62}" sibTransId="{906F268E-450E-8E4A-A205-9AAF24911FD1}"/>
    <dgm:cxn modelId="{AB4C2A79-178B-2F42-9041-A3CEAC1116BA}" type="presOf" srcId="{94AC5A58-587B-DD45-9F48-967914B9BE03}" destId="{E836CF98-A8DE-E64A-97DE-D68DD2F57147}" srcOrd="0" destOrd="0" presId="urn:microsoft.com/office/officeart/2005/8/layout/radial4"/>
    <dgm:cxn modelId="{5C7638A9-004E-684A-AA21-47B19E7BE7E9}" type="presOf" srcId="{8E235072-B52E-FE42-BB63-725F89DF8BD5}" destId="{D46A8E7F-4E1B-8446-A727-1C8FFBD57D4D}" srcOrd="0" destOrd="0" presId="urn:microsoft.com/office/officeart/2005/8/layout/radial4"/>
    <dgm:cxn modelId="{06AC876F-CFA3-7A47-9936-CDDA61A0971D}" type="presOf" srcId="{0FEAB3A8-4552-9442-927D-7D7584BA67D6}" destId="{3B79F4CF-93E0-D64C-A874-58C798EE27BC}" srcOrd="0" destOrd="0" presId="urn:microsoft.com/office/officeart/2005/8/layout/radial4"/>
    <dgm:cxn modelId="{09DE5C9E-3324-6D46-B8E2-A33280079183}" type="presOf" srcId="{561B4213-9C87-BC4A-9367-A24EDC625B62}" destId="{4BD8A0B8-4B83-6D42-8144-5D264D88AA1D}" srcOrd="0" destOrd="0" presId="urn:microsoft.com/office/officeart/2005/8/layout/radial4"/>
    <dgm:cxn modelId="{C50E8700-F232-D849-9709-FB701F288291}" srcId="{F90E9D39-0DE0-D146-A358-D3FF8E93B5F3}" destId="{0FEAB3A8-4552-9442-927D-7D7584BA67D6}" srcOrd="2" destOrd="0" parTransId="{8E235072-B52E-FE42-BB63-725F89DF8BD5}" sibTransId="{0E91E2D3-8124-7D4B-BA3E-AD09C99F4900}"/>
    <dgm:cxn modelId="{B272CBBD-5A8D-6A47-9622-36E5527D9252}" type="presOf" srcId="{BC3D4321-1FDD-5C4E-9270-E1CF875DE466}" destId="{097BCDED-94ED-1049-8FBD-5A2F39BA0998}" srcOrd="0" destOrd="0" presId="urn:microsoft.com/office/officeart/2005/8/layout/radial4"/>
    <dgm:cxn modelId="{1499AEB2-A059-CB4A-8150-53DFFE00667F}" type="presOf" srcId="{7357E6B3-DCFD-0E46-88E9-E968E4553B66}" destId="{185E70BC-840C-7C41-B309-EF8E534AE7EA}" srcOrd="0" destOrd="0" presId="urn:microsoft.com/office/officeart/2005/8/layout/radial4"/>
    <dgm:cxn modelId="{D74EE805-1AE0-7C4F-8ED0-F19A2B0F2590}" srcId="{F90E9D39-0DE0-D146-A358-D3FF8E93B5F3}" destId="{BC3D4321-1FDD-5C4E-9270-E1CF875DE466}" srcOrd="3" destOrd="0" parTransId="{EB25D721-56F0-834B-B75D-19688542ADD3}" sibTransId="{E4A102FE-4493-4241-A92F-ED31BACC7488}"/>
    <dgm:cxn modelId="{8E7EC66C-E6B6-0149-B00C-DDF78B5AD19E}" type="presOf" srcId="{A34CA91B-AE11-C445-B7EE-2F6333926A39}" destId="{17BC6087-4D03-A745-90C5-E77FA8800CE8}" srcOrd="0" destOrd="0" presId="urn:microsoft.com/office/officeart/2005/8/layout/radial4"/>
    <dgm:cxn modelId="{DAFAEFDB-6B96-5B45-B3FB-36D55A1A44BA}" srcId="{06D5049D-9465-3C4F-BBD0-F1B77A08711C}" destId="{F90E9D39-0DE0-D146-A358-D3FF8E93B5F3}" srcOrd="0" destOrd="0" parTransId="{A715E750-D894-2541-A4F3-5284264E06E3}" sibTransId="{8FCFA8F1-449C-8646-93DE-A75BB8DBA0C0}"/>
    <dgm:cxn modelId="{4093C6B5-AAE2-BA47-BAD5-44C10CC65D61}" srcId="{F90E9D39-0DE0-D146-A358-D3FF8E93B5F3}" destId="{7357E6B3-DCFD-0E46-88E9-E968E4553B66}" srcOrd="0" destOrd="0" parTransId="{94AC5A58-587B-DD45-9F48-967914B9BE03}" sibTransId="{F7F39C1D-BDDF-C045-90B6-DAF0BDEBB238}"/>
    <dgm:cxn modelId="{06ACA46D-1777-2C42-B805-A275B279CFC0}" type="presOf" srcId="{F90E9D39-0DE0-D146-A358-D3FF8E93B5F3}" destId="{75BFC56C-F50B-5040-B27F-6A0D3163CE45}" srcOrd="0" destOrd="0" presId="urn:microsoft.com/office/officeart/2005/8/layout/radial4"/>
    <dgm:cxn modelId="{7A5F503E-4586-DB4F-AD18-44CEF14D010D}" type="presOf" srcId="{EB25D721-56F0-834B-B75D-19688542ADD3}" destId="{6AACA3D4-95E0-0342-9DCD-743F7738C76C}" srcOrd="0" destOrd="0" presId="urn:microsoft.com/office/officeart/2005/8/layout/radial4"/>
    <dgm:cxn modelId="{2FE5CE53-D318-CE4D-B19A-B4606407ED3F}" type="presOf" srcId="{06D5049D-9465-3C4F-BBD0-F1B77A08711C}" destId="{AE686E50-21BA-C346-B239-F960D1744522}" srcOrd="0" destOrd="0" presId="urn:microsoft.com/office/officeart/2005/8/layout/radial4"/>
    <dgm:cxn modelId="{DED58876-4886-BF4C-AD4D-7A8BE12DEB7C}" type="presParOf" srcId="{AE686E50-21BA-C346-B239-F960D1744522}" destId="{75BFC56C-F50B-5040-B27F-6A0D3163CE45}" srcOrd="0" destOrd="0" presId="urn:microsoft.com/office/officeart/2005/8/layout/radial4"/>
    <dgm:cxn modelId="{5DE7834C-EF31-A040-8D63-E15ADF4BA641}" type="presParOf" srcId="{AE686E50-21BA-C346-B239-F960D1744522}" destId="{E836CF98-A8DE-E64A-97DE-D68DD2F57147}" srcOrd="1" destOrd="0" presId="urn:microsoft.com/office/officeart/2005/8/layout/radial4"/>
    <dgm:cxn modelId="{6F3D2D41-0E32-6F47-B49E-16E03BB6E674}" type="presParOf" srcId="{AE686E50-21BA-C346-B239-F960D1744522}" destId="{185E70BC-840C-7C41-B309-EF8E534AE7EA}" srcOrd="2" destOrd="0" presId="urn:microsoft.com/office/officeart/2005/8/layout/radial4"/>
    <dgm:cxn modelId="{D55A054D-3ED1-D547-85DB-32797188D6F8}" type="presParOf" srcId="{AE686E50-21BA-C346-B239-F960D1744522}" destId="{4BD8A0B8-4B83-6D42-8144-5D264D88AA1D}" srcOrd="3" destOrd="0" presId="urn:microsoft.com/office/officeart/2005/8/layout/radial4"/>
    <dgm:cxn modelId="{6685CDDC-0F2B-3B49-B829-21C48C06DEC7}" type="presParOf" srcId="{AE686E50-21BA-C346-B239-F960D1744522}" destId="{17BC6087-4D03-A745-90C5-E77FA8800CE8}" srcOrd="4" destOrd="0" presId="urn:microsoft.com/office/officeart/2005/8/layout/radial4"/>
    <dgm:cxn modelId="{D2B7B02C-CBF9-BA47-AC97-13909738A7FB}" type="presParOf" srcId="{AE686E50-21BA-C346-B239-F960D1744522}" destId="{D46A8E7F-4E1B-8446-A727-1C8FFBD57D4D}" srcOrd="5" destOrd="0" presId="urn:microsoft.com/office/officeart/2005/8/layout/radial4"/>
    <dgm:cxn modelId="{25BEFF14-5544-4A4D-9FF5-3D82B6CC9A23}" type="presParOf" srcId="{AE686E50-21BA-C346-B239-F960D1744522}" destId="{3B79F4CF-93E0-D64C-A874-58C798EE27BC}" srcOrd="6" destOrd="0" presId="urn:microsoft.com/office/officeart/2005/8/layout/radial4"/>
    <dgm:cxn modelId="{3A0AD356-E990-1140-8524-FC51960F2393}" type="presParOf" srcId="{AE686E50-21BA-C346-B239-F960D1744522}" destId="{6AACA3D4-95E0-0342-9DCD-743F7738C76C}" srcOrd="7" destOrd="0" presId="urn:microsoft.com/office/officeart/2005/8/layout/radial4"/>
    <dgm:cxn modelId="{D4A04653-C77F-A745-835E-1E8116C66DA3}" type="presParOf" srcId="{AE686E50-21BA-C346-B239-F960D1744522}" destId="{097BCDED-94ED-1049-8FBD-5A2F39BA099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FC56C-F50B-5040-B27F-6A0D3163CE45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u="none" kern="1200" dirty="0" smtClean="0">
              <a:latin typeface="FangSong" charset="-122"/>
              <a:ea typeface="FangSong" charset="-122"/>
              <a:cs typeface="FangSong" charset="-122"/>
            </a:rPr>
            <a:t>白</a:t>
          </a:r>
          <a:r>
            <a:rPr lang="en-US" sz="2000" u="none" kern="1200" dirty="0" err="1" smtClean="0">
              <a:latin typeface="FangSong" charset="-122"/>
              <a:ea typeface="FangSong" charset="-122"/>
              <a:cs typeface="FangSong" charset="-122"/>
            </a:rPr>
            <a:t>Lóng</a:t>
          </a:r>
          <a:r>
            <a:rPr lang="zh-CN" sz="2000" u="none" kern="1200" dirty="0" smtClean="0">
              <a:latin typeface="FangSong" charset="-122"/>
              <a:ea typeface="FangSong" charset="-122"/>
              <a:cs typeface="FangSong" charset="-122"/>
            </a:rPr>
            <a:t>马</a:t>
          </a:r>
          <a:endParaRPr lang="en-US" sz="2000" u="none" kern="1200" dirty="0">
            <a:latin typeface="FangSong" charset="-122"/>
            <a:ea typeface="FangSong" charset="-122"/>
            <a:cs typeface="FangSong" charset="-122"/>
          </a:endParaRPr>
        </a:p>
      </dsp:txBody>
      <dsp:txXfrm>
        <a:off x="4506901" y="2537325"/>
        <a:ext cx="1501797" cy="1501797"/>
      </dsp:txXfrm>
    </dsp:sp>
    <dsp:sp modelId="{E836CF98-A8DE-E64A-97DE-D68DD2F57147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5E70BC-840C-7C41-B309-EF8E534AE7EA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孙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 smtClean="0">
              <a:latin typeface="FangSong" charset="-122"/>
              <a:ea typeface="FangSong" charset="-122"/>
              <a:cs typeface="FangSong" charset="-122"/>
            </a:rPr>
            <a:t>Wù</a:t>
          </a:r>
          <a:endParaRPr lang="en-US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 smtClean="0">
              <a:latin typeface="FangSong" charset="-122"/>
              <a:ea typeface="FangSong" charset="-122"/>
              <a:cs typeface="FangSong" charset="-122"/>
            </a:rPr>
            <a:t>kōng</a:t>
          </a:r>
          <a:endParaRPr lang="en-US" sz="2000" b="1" u="none" kern="1200" dirty="0">
            <a:latin typeface="FangSong" charset="-122"/>
            <a:ea typeface="FangSong" charset="-122"/>
            <a:cs typeface="FangSong" charset="-122"/>
          </a:endParaRPr>
        </a:p>
      </dsp:txBody>
      <dsp:txXfrm>
        <a:off x="1653131" y="1820212"/>
        <a:ext cx="1923118" cy="1519584"/>
      </dsp:txXfrm>
    </dsp:sp>
    <dsp:sp modelId="{4BD8A0B8-4B83-6D42-8144-5D264D88AA1D}">
      <dsp:nvSpPr>
        <dsp:cNvPr id="0" name=""/>
        <dsp:cNvSpPr/>
      </dsp:nvSpPr>
      <dsp:spPr>
        <a:xfrm rot="14700000">
          <a:off x="3644567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BC6087-4D03-A745-90C5-E77FA8800CE8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 smtClean="0">
              <a:latin typeface="FangSong" charset="-122"/>
              <a:ea typeface="FangSong" charset="-122"/>
              <a:cs typeface="FangSong" charset="-122"/>
            </a:rPr>
            <a:t>Táng</a:t>
          </a:r>
          <a:r>
            <a:rPr lang="en-US" sz="2000" b="1" u="none" kern="1200" dirty="0" smtClean="0">
              <a:latin typeface="FangSong" charset="-122"/>
              <a:ea typeface="FangSong" charset="-122"/>
              <a:cs typeface="FangSong" charset="-122"/>
            </a:rPr>
            <a:t/>
          </a:r>
          <a:br>
            <a:rPr lang="en-US" sz="2000" b="1" u="none" kern="1200" dirty="0" smtClean="0">
              <a:latin typeface="FangSong" charset="-122"/>
              <a:ea typeface="FangSong" charset="-122"/>
              <a:cs typeface="FangSong" charset="-122"/>
            </a:rPr>
          </a:br>
          <a:r>
            <a:rPr lang="en-US" sz="2000" b="1" u="none" kern="1200" dirty="0" smtClean="0">
              <a:latin typeface="FangSong" charset="-122"/>
              <a:ea typeface="FangSong" charset="-122"/>
              <a:cs typeface="FangSong" charset="-122"/>
            </a:rPr>
            <a:t> </a:t>
          </a:r>
          <a:r>
            <a:rPr lang="en-US" sz="2000" b="1" u="none" kern="1200" dirty="0" err="1" smtClean="0">
              <a:latin typeface="FangSong" charset="-122"/>
              <a:ea typeface="FangSong" charset="-122"/>
              <a:cs typeface="FangSong" charset="-122"/>
            </a:rPr>
            <a:t>Sēng</a:t>
          </a:r>
          <a:endParaRPr lang="en-US" sz="2000" b="1" u="none" kern="1200" dirty="0">
            <a:latin typeface="FangSong" charset="-122"/>
            <a:ea typeface="FangSong" charset="-122"/>
            <a:cs typeface="FangSong" charset="-122"/>
          </a:endParaRPr>
        </a:p>
      </dsp:txBody>
      <dsp:txXfrm>
        <a:off x="3139810" y="48458"/>
        <a:ext cx="1923118" cy="1519584"/>
      </dsp:txXfrm>
    </dsp:sp>
    <dsp:sp modelId="{D46A8E7F-4E1B-8446-A727-1C8FFBD57D4D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79F4CF-93E0-D64C-A874-58C798EE27BC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猪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八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 smtClean="0">
              <a:latin typeface="FangSong" charset="-122"/>
              <a:ea typeface="FangSong" charset="-122"/>
              <a:cs typeface="FangSong" charset="-122"/>
            </a:rPr>
            <a:t>jiè</a:t>
          </a:r>
          <a:endParaRPr lang="en-US" sz="2000" b="1" u="none" kern="1200" dirty="0">
            <a:latin typeface="FangSong" charset="-122"/>
            <a:ea typeface="FangSong" charset="-122"/>
            <a:cs typeface="FangSong" charset="-122"/>
          </a:endParaRPr>
        </a:p>
      </dsp:txBody>
      <dsp:txXfrm>
        <a:off x="5452671" y="48458"/>
        <a:ext cx="1923118" cy="1519584"/>
      </dsp:txXfrm>
    </dsp:sp>
    <dsp:sp modelId="{6AACA3D4-95E0-0342-9DCD-743F7738C76C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7BCDED-94ED-1049-8FBD-5A2F39BA0998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>
              <a:latin typeface="FangSong" charset="-122"/>
              <a:ea typeface="FangSong" charset="-122"/>
              <a:cs typeface="FangSong" charset="-122"/>
            </a:rPr>
            <a:t>Shā </a:t>
          </a:r>
          <a:r>
            <a:rPr lang="en-US" sz="2000" b="1" u="none" kern="1200" dirty="0" err="1" smtClean="0">
              <a:latin typeface="FangSong" charset="-122"/>
              <a:ea typeface="FangSong" charset="-122"/>
              <a:cs typeface="FangSong" charset="-122"/>
            </a:rPr>
            <a:t>Sēng</a:t>
          </a:r>
          <a:endParaRPr lang="en-US" sz="2000" b="1" u="none" kern="1200" dirty="0">
            <a:latin typeface="FangSong" charset="-122"/>
            <a:ea typeface="FangSong" charset="-122"/>
            <a:cs typeface="FangSong" charset="-122"/>
          </a:endParaRPr>
        </a:p>
      </dsp:txBody>
      <dsp:txXfrm>
        <a:off x="6939350" y="1820212"/>
        <a:ext cx="1923118" cy="1519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FC56C-F50B-5040-B27F-6A0D3163CE45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Táng</a:t>
          </a:r>
          <a:r>
            <a:rPr lang="zh-CN" altLang="en-US" sz="2000" b="0" u="none" kern="1200" baseline="0" dirty="0" smtClean="0">
              <a:latin typeface="+mn-lt"/>
              <a:ea typeface="FangSong" charset="-122"/>
              <a:cs typeface="FangSong" charset="-122"/>
            </a:rPr>
            <a:t> </a:t>
          </a: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Sēng</a:t>
          </a:r>
          <a:endParaRPr lang="en-US" sz="2000" b="0" u="none" kern="1200" dirty="0">
            <a:latin typeface="+mn-lt"/>
            <a:ea typeface="FangSong" charset="-122"/>
            <a:cs typeface="FangSong" charset="-122"/>
          </a:endParaRPr>
        </a:p>
      </dsp:txBody>
      <dsp:txXfrm>
        <a:off x="4506901" y="2537325"/>
        <a:ext cx="1501797" cy="1501797"/>
      </dsp:txXfrm>
    </dsp:sp>
    <dsp:sp modelId="{E836CF98-A8DE-E64A-97DE-D68DD2F57147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5E70BC-840C-7C41-B309-EF8E534AE7EA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孙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Wù</a:t>
          </a:r>
          <a:endParaRPr lang="en-US" sz="2000" b="0" u="none" kern="1200" dirty="0" smtClean="0">
            <a:latin typeface="+mn-lt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kōng</a:t>
          </a:r>
          <a:endParaRPr lang="en-US" sz="2000" b="0" u="none" kern="1200" dirty="0">
            <a:latin typeface="+mn-lt"/>
            <a:ea typeface="FangSong" charset="-122"/>
            <a:cs typeface="FangSong" charset="-122"/>
          </a:endParaRPr>
        </a:p>
      </dsp:txBody>
      <dsp:txXfrm>
        <a:off x="1653131" y="1820212"/>
        <a:ext cx="1923118" cy="1519584"/>
      </dsp:txXfrm>
    </dsp:sp>
    <dsp:sp modelId="{4BD8A0B8-4B83-6D42-8144-5D264D88AA1D}">
      <dsp:nvSpPr>
        <dsp:cNvPr id="0" name=""/>
        <dsp:cNvSpPr/>
      </dsp:nvSpPr>
      <dsp:spPr>
        <a:xfrm rot="14700000">
          <a:off x="3644567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BC6087-4D03-A745-90C5-E77FA8800CE8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猪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八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jiè</a:t>
          </a:r>
          <a:endParaRPr lang="en-US" sz="2000" b="0" u="none" kern="1200" dirty="0">
            <a:latin typeface="+mn-lt"/>
            <a:ea typeface="FangSong" charset="-122"/>
            <a:cs typeface="FangSong" charset="-122"/>
          </a:endParaRPr>
        </a:p>
      </dsp:txBody>
      <dsp:txXfrm>
        <a:off x="3139810" y="48458"/>
        <a:ext cx="1923118" cy="1519584"/>
      </dsp:txXfrm>
    </dsp:sp>
    <dsp:sp modelId="{D46A8E7F-4E1B-8446-A727-1C8FFBD57D4D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79F4CF-93E0-D64C-A874-58C798EE27BC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Shā</a:t>
          </a:r>
          <a:r>
            <a:rPr lang="en-US" sz="2000" b="0" u="none" kern="1200" dirty="0" smtClean="0">
              <a:latin typeface="+mn-lt"/>
              <a:ea typeface="FangSong" charset="-122"/>
              <a:cs typeface="FangSong" charset="-122"/>
            </a:rPr>
            <a:t> </a:t>
          </a: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Sēng</a:t>
          </a:r>
          <a:endParaRPr lang="en-US" sz="2000" b="0" u="none" kern="1200" dirty="0">
            <a:latin typeface="+mn-lt"/>
            <a:ea typeface="FangSong" charset="-122"/>
            <a:cs typeface="FangSong" charset="-122"/>
          </a:endParaRPr>
        </a:p>
      </dsp:txBody>
      <dsp:txXfrm>
        <a:off x="5452671" y="48458"/>
        <a:ext cx="1923118" cy="1519584"/>
      </dsp:txXfrm>
    </dsp:sp>
    <dsp:sp modelId="{6AACA3D4-95E0-0342-9DCD-743F7738C76C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7BCDED-94ED-1049-8FBD-5A2F39BA0998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u="none" kern="1200" dirty="0" smtClean="0">
              <a:latin typeface="FangSong" charset="-122"/>
              <a:ea typeface="FangSong" charset="-122"/>
              <a:cs typeface="FangSong" charset="-122"/>
            </a:rPr>
            <a:t>白</a:t>
          </a: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Lóng</a:t>
          </a:r>
          <a:r>
            <a:rPr lang="zh-CN" sz="2000" u="none" kern="1200" dirty="0" smtClean="0">
              <a:latin typeface="FangSong" charset="-122"/>
              <a:ea typeface="FangSong" charset="-122"/>
              <a:cs typeface="FangSong" charset="-122"/>
            </a:rPr>
            <a:t>马</a:t>
          </a:r>
          <a:endParaRPr lang="en-US" sz="2000" b="1" u="none" kern="1200" dirty="0">
            <a:latin typeface="FangSong" charset="-122"/>
            <a:ea typeface="FangSong" charset="-122"/>
            <a:cs typeface="FangSong" charset="-122"/>
          </a:endParaRPr>
        </a:p>
      </dsp:txBody>
      <dsp:txXfrm>
        <a:off x="6939350" y="1820212"/>
        <a:ext cx="1923118" cy="151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2FAC-BB4C-534C-9E67-120F43CEA29D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FD29-2822-484F-90A8-F7BE819B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5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KaiTi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Ka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to Get There?</a:t>
            </a:r>
            <a:b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怎么去</a:t>
            </a:r>
            <a:r>
              <a:rPr lang="en-US" b="1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？</a:t>
            </a: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hape 216"/>
          <p:cNvSpPr txBox="1"/>
          <p:nvPr/>
        </p:nvSpPr>
        <p:spPr>
          <a:xfrm>
            <a:off x="444500" y="4876800"/>
            <a:ext cx="8229600" cy="107949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endParaRPr lang="en-US" sz="27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Lesson 2: Explore</a:t>
            </a:r>
          </a:p>
        </p:txBody>
      </p:sp>
      <p:pic>
        <p:nvPicPr>
          <p:cNvPr id="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2915" y="4429919"/>
            <a:ext cx="364617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4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143125" y="88741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25000"/>
            </a:pP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BOTTOM-UP Process:  </a:t>
            </a:r>
            <a:r>
              <a:rPr lang="en-US" sz="3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ENHANCE AUTOMATICITY  </a:t>
            </a:r>
            <a:br>
              <a:rPr lang="en-US" sz="3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培养熟练的阅读者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143125" y="351059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FA955"/>
              </a:buClr>
              <a:buSzPct val="25000"/>
            </a:pP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Day2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Building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Blocks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FA955"/>
              </a:buClr>
              <a:buSzPct val="25000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Phrases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Patterns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字词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训练与语法运用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5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复习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Activity 1: Quick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186995"/>
            <a:ext cx="11185467" cy="1325563"/>
          </a:xfrm>
        </p:spPr>
        <p:txBody>
          <a:bodyPr>
            <a:normAutofit/>
          </a:bodyPr>
          <a:lstStyle/>
          <a:p>
            <a:r>
              <a:rPr lang="zh-CN" altLang="en-US" sz="3600" b="1" u="sng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复习</a:t>
            </a:r>
            <a:r>
              <a:rPr lang="zh-CN" altLang="en-US" sz="3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：</a:t>
            </a:r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下面这幅画正确描述了这几个人的关系吗？</a:t>
            </a:r>
            <a:endParaRPr lang="en-US" sz="3600" dirty="0">
              <a:latin typeface="KaiTi" charset="-122"/>
              <a:ea typeface="KaiTi" charset="-122"/>
              <a:cs typeface="KaiTi" charset="-122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375490"/>
              </p:ext>
            </p:extLst>
          </p:nvPr>
        </p:nvGraphicFramePr>
        <p:xfrm>
          <a:off x="-1330569" y="20249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1" y="2146902"/>
            <a:ext cx="1123546" cy="138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08" y="3901831"/>
            <a:ext cx="1405792" cy="1053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5" y="4007338"/>
            <a:ext cx="1017560" cy="1274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76" y="2146903"/>
            <a:ext cx="1220457" cy="127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91" y="4644394"/>
            <a:ext cx="1179679" cy="103221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875271" y="1781908"/>
            <a:ext cx="4082268" cy="48299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2400" dirty="0" smtClean="0">
                <a:solidFill>
                  <a:schemeClr val="accent5"/>
                </a:solidFill>
                <a:latin typeface="KaiTi" charset="-122"/>
                <a:ea typeface="KaiTi" charset="-122"/>
                <a:cs typeface="KaiTi" charset="-122"/>
              </a:rPr>
              <a:t>想一想：</a:t>
            </a:r>
            <a:endParaRPr lang="en-US" altLang="zh-CN" sz="2400" dirty="0" smtClean="0">
              <a:solidFill>
                <a:schemeClr val="accent5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谁是老师</a:t>
            </a:r>
            <a:r>
              <a:rPr lang="en-US" altLang="zh-CN" sz="2400" dirty="0" smtClean="0">
                <a:latin typeface="KaiTi" charset="-122"/>
                <a:ea typeface="KaiTi" charset="-122"/>
                <a:cs typeface="KaiTi" charset="-122"/>
              </a:rPr>
              <a:t>/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师父？</a:t>
            </a:r>
            <a:endParaRPr lang="en-US" altLang="zh-CN" sz="2400" dirty="0" smtClean="0">
              <a:latin typeface="KaiTi" charset="-122"/>
              <a:ea typeface="KaiTi" charset="-122"/>
              <a:cs typeface="KaiTi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谁是学生／</a:t>
            </a:r>
            <a:r>
              <a:rPr lang="en-US" altLang="zh-CN" sz="2400" dirty="0" err="1" smtClean="0">
                <a:ea typeface="KaiTi" charset="-122"/>
                <a:cs typeface="KaiTi" charset="-122"/>
              </a:rPr>
              <a:t>túdì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？</a:t>
            </a:r>
            <a:endParaRPr lang="en-US" altLang="zh-CN" sz="2400" dirty="0" smtClean="0">
              <a:latin typeface="KaiTi" charset="-122"/>
              <a:ea typeface="KaiTi" charset="-122"/>
              <a:cs typeface="KaiTi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谁大？谁是哥哥</a:t>
            </a:r>
            <a:r>
              <a:rPr lang="en-US" altLang="zh-CN" sz="2400" dirty="0" smtClean="0">
                <a:latin typeface="KaiTi" charset="-122"/>
                <a:ea typeface="KaiTi" charset="-122"/>
                <a:cs typeface="KaiTi" charset="-122"/>
              </a:rPr>
              <a:t>/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师</a:t>
            </a:r>
            <a:r>
              <a:rPr lang="en-US" altLang="zh-CN" sz="2400" dirty="0" err="1" smtClean="0">
                <a:ea typeface="KaiTi" charset="-122"/>
                <a:cs typeface="KaiTi" charset="-122"/>
              </a:rPr>
              <a:t>xiōng</a:t>
            </a:r>
            <a:r>
              <a:rPr lang="en-US" altLang="zh-CN" sz="2400" dirty="0" smtClean="0">
                <a:latin typeface="KaiTi" charset="-122"/>
                <a:ea typeface="KaiTi" charset="-122"/>
                <a:cs typeface="KaiTi" charset="-122"/>
              </a:rPr>
              <a:t>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谁小？谁是弟弟</a:t>
            </a:r>
            <a:r>
              <a:rPr lang="en-US" altLang="zh-CN" sz="2400" dirty="0">
                <a:latin typeface="KaiTi" charset="-122"/>
                <a:ea typeface="KaiTi" charset="-122"/>
                <a:cs typeface="KaiTi" charset="-122"/>
              </a:rPr>
              <a:t>/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师弟</a:t>
            </a:r>
            <a:r>
              <a:rPr lang="zh-CN" altLang="en-US" sz="2400" dirty="0">
                <a:latin typeface="KaiTi" charset="-122"/>
                <a:ea typeface="KaiTi" charset="-122"/>
                <a:cs typeface="KaiTi" charset="-122"/>
              </a:rPr>
              <a:t>？</a:t>
            </a:r>
            <a:endParaRPr lang="en-US" altLang="zh-CN" sz="2400" dirty="0" smtClean="0">
              <a:latin typeface="KaiTi" charset="-122"/>
              <a:ea typeface="KaiTi" charset="-122"/>
              <a:cs typeface="KaiTi" charset="-122"/>
            </a:endParaRPr>
          </a:p>
          <a:p>
            <a:endParaRPr lang="en-US" sz="2400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186995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KaiTi" charset="-122"/>
                <a:ea typeface="KaiTi" charset="-122"/>
                <a:cs typeface="KaiTi" charset="-122"/>
              </a:rPr>
              <a:t>你说对了吗？</a:t>
            </a:r>
            <a:endParaRPr lang="en-US" dirty="0">
              <a:latin typeface="KaiTi" charset="-122"/>
              <a:ea typeface="KaiTi" charset="-122"/>
              <a:cs typeface="KaiTi" charset="-122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334326"/>
              </p:ext>
            </p:extLst>
          </p:nvPr>
        </p:nvGraphicFramePr>
        <p:xfrm>
          <a:off x="-1330569" y="20249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82" y="2158625"/>
            <a:ext cx="1123546" cy="138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80" y="2158625"/>
            <a:ext cx="1405792" cy="1053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5" y="4007338"/>
            <a:ext cx="1017560" cy="1274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02" y="4498445"/>
            <a:ext cx="1220457" cy="127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79" y="3979617"/>
            <a:ext cx="1179679" cy="103221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194877" y="1781908"/>
            <a:ext cx="3762662" cy="48299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答案：</a:t>
            </a:r>
            <a:endParaRPr lang="en-US" altLang="zh-CN" sz="2400" b="1" dirty="0" smtClean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 err="1" smtClean="0">
                <a:ea typeface="KaiTi" charset="-122"/>
                <a:cs typeface="KaiTi" charset="-122"/>
              </a:rPr>
              <a:t>Táng</a:t>
            </a:r>
            <a:r>
              <a:rPr lang="en-US" altLang="zh-CN" sz="2400" dirty="0" smtClean="0">
                <a:ea typeface="KaiTi" charset="-122"/>
                <a:cs typeface="KaiTi" charset="-122"/>
              </a:rPr>
              <a:t> </a:t>
            </a:r>
            <a:r>
              <a:rPr lang="en-US" altLang="zh-CN" sz="2400" dirty="0" err="1" smtClean="0">
                <a:ea typeface="KaiTi" charset="-122"/>
                <a:cs typeface="KaiTi" charset="-122"/>
              </a:rPr>
              <a:t>Sēng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是师父。</a:t>
            </a:r>
            <a:endParaRPr lang="en-US" altLang="zh-CN" sz="2400" dirty="0" smtClean="0">
              <a:latin typeface="KaiTi" charset="-122"/>
              <a:ea typeface="KaiTi" charset="-122"/>
              <a:cs typeface="KaiTi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＃</a:t>
            </a:r>
            <a:r>
              <a:rPr lang="en-US" altLang="zh-CN" sz="2400" dirty="0" smtClean="0">
                <a:latin typeface="KaiTi" charset="-122"/>
                <a:ea typeface="KaiTi" charset="-122"/>
                <a:cs typeface="KaiTi" charset="-122"/>
              </a:rPr>
              <a:t>1-4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都是学生</a:t>
            </a:r>
            <a:r>
              <a:rPr lang="en-US" altLang="zh-CN" sz="2400" dirty="0" smtClean="0">
                <a:latin typeface="KaiTi" charset="-122"/>
                <a:ea typeface="KaiTi" charset="-122"/>
                <a:cs typeface="KaiTi" charset="-122"/>
              </a:rPr>
              <a:t>/</a:t>
            </a:r>
            <a:r>
              <a:rPr lang="en-US" altLang="zh-CN" sz="2400" dirty="0" err="1" smtClean="0">
                <a:ea typeface="KaiTi" charset="-122"/>
                <a:cs typeface="KaiTi" charset="-122"/>
              </a:rPr>
              <a:t>túdì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2400" dirty="0">
              <a:latin typeface="KaiTi" charset="-122"/>
              <a:ea typeface="KaiTi" charset="-122"/>
              <a:cs typeface="KaiTi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/>
              <a:t>孙</a:t>
            </a:r>
            <a:r>
              <a:rPr lang="en-US" sz="2400" dirty="0" err="1" smtClean="0"/>
              <a:t>Wùkōng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是大师</a:t>
            </a:r>
            <a:r>
              <a:rPr lang="en-US" altLang="zh-CN" sz="2400" dirty="0" err="1" smtClean="0">
                <a:ea typeface="KaiTi" charset="-122"/>
                <a:cs typeface="KaiTi" charset="-122"/>
              </a:rPr>
              <a:t>xiōng</a:t>
            </a:r>
            <a:r>
              <a:rPr lang="zh-CN" altLang="en-US" sz="2400" dirty="0" smtClean="0">
                <a:ea typeface="KaiTi" charset="-122"/>
                <a:cs typeface="KaiTi" charset="-122"/>
              </a:rPr>
              <a:t>，猪八</a:t>
            </a:r>
            <a:r>
              <a:rPr lang="en-US" altLang="zh-CN" sz="2400" dirty="0" err="1" smtClean="0">
                <a:ea typeface="KaiTi" charset="-122"/>
                <a:cs typeface="KaiTi" charset="-122"/>
              </a:rPr>
              <a:t>jiè</a:t>
            </a:r>
            <a:r>
              <a:rPr lang="zh-CN" altLang="en-US" sz="2400" dirty="0" smtClean="0">
                <a:latin typeface="KaiTi" charset="-122"/>
                <a:ea typeface="KaiTi" charset="-122"/>
                <a:cs typeface="KaiTi" charset="-122"/>
              </a:rPr>
              <a:t>是二师</a:t>
            </a:r>
            <a:r>
              <a:rPr lang="en-US" altLang="zh-CN" sz="2400" dirty="0" err="1" smtClean="0">
                <a:ea typeface="KaiTi" charset="-122"/>
                <a:cs typeface="KaiTi" charset="-122"/>
              </a:rPr>
              <a:t>xiōng</a:t>
            </a:r>
            <a:r>
              <a:rPr lang="zh-CN" altLang="en-US" sz="2400" dirty="0" smtClean="0">
                <a:ea typeface="KaiTi" charset="-122"/>
                <a:cs typeface="KaiTi" charset="-122"/>
              </a:rPr>
              <a:t>。</a:t>
            </a:r>
            <a:r>
              <a:rPr lang="en-US" altLang="zh-CN" sz="2400" dirty="0" smtClean="0">
                <a:ea typeface="KaiTi" charset="-122"/>
                <a:cs typeface="KaiTi" charset="-122"/>
              </a:rPr>
              <a:t> </a:t>
            </a:r>
            <a:endParaRPr lang="en-US" altLang="zh-CN" sz="2400" dirty="0" smtClean="0">
              <a:latin typeface="KaiTi" charset="-122"/>
              <a:ea typeface="KaiTi" charset="-122"/>
              <a:cs typeface="KaiTi" charset="-122"/>
            </a:endParaRPr>
          </a:p>
          <a:p>
            <a:endParaRPr lang="en-US" sz="24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158932" y="3330933"/>
            <a:ext cx="480646" cy="422030"/>
          </a:xfrm>
          <a:prstGeom prst="hep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1</a:t>
            </a:r>
            <a:endParaRPr lang="en-US"/>
          </a:p>
        </p:txBody>
      </p:sp>
      <p:sp>
        <p:nvSpPr>
          <p:cNvPr id="13" name="Heptagon 12"/>
          <p:cNvSpPr/>
          <p:nvPr/>
        </p:nvSpPr>
        <p:spPr>
          <a:xfrm>
            <a:off x="2563748" y="1544552"/>
            <a:ext cx="480646" cy="422030"/>
          </a:xfrm>
          <a:prstGeom prst="hep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en-US" dirty="0"/>
          </a:p>
        </p:txBody>
      </p:sp>
      <p:sp>
        <p:nvSpPr>
          <p:cNvPr id="14" name="Heptagon 13"/>
          <p:cNvSpPr/>
          <p:nvPr/>
        </p:nvSpPr>
        <p:spPr>
          <a:xfrm>
            <a:off x="4879715" y="1557722"/>
            <a:ext cx="480646" cy="422030"/>
          </a:xfrm>
          <a:prstGeom prst="hep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en-US" dirty="0"/>
          </a:p>
        </p:txBody>
      </p:sp>
      <p:sp>
        <p:nvSpPr>
          <p:cNvPr id="15" name="Heptagon 14"/>
          <p:cNvSpPr/>
          <p:nvPr/>
        </p:nvSpPr>
        <p:spPr>
          <a:xfrm>
            <a:off x="7042458" y="3330933"/>
            <a:ext cx="480646" cy="422030"/>
          </a:xfrm>
          <a:prstGeom prst="hep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148</Words>
  <Application>Microsoft Macintosh PowerPoint</Application>
  <PresentationFormat>Widescreen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Calibri Light</vt:lpstr>
      <vt:lpstr>DengXian</vt:lpstr>
      <vt:lpstr>FangSong</vt:lpstr>
      <vt:lpstr>KaiTi</vt:lpstr>
      <vt:lpstr>Kaiti SC</vt:lpstr>
      <vt:lpstr>Arial</vt:lpstr>
      <vt:lpstr>Office Theme</vt:lpstr>
      <vt:lpstr>How to Get There?  怎么去？</vt:lpstr>
      <vt:lpstr>BOTTOM-UP Process:  ENHANCE AUTOMATICITY   培养熟练的阅读者</vt:lpstr>
      <vt:lpstr>复习</vt:lpstr>
      <vt:lpstr>复习：下面这幅画正确描述了这几个人的关系吗？</vt:lpstr>
      <vt:lpstr>你说对了吗？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There?  怎么去？</dc:title>
  <dc:creator>Microsoft Office User</dc:creator>
  <cp:lastModifiedBy>Meng Yeh</cp:lastModifiedBy>
  <cp:revision>116</cp:revision>
  <dcterms:created xsi:type="dcterms:W3CDTF">2016-11-20T23:48:06Z</dcterms:created>
  <dcterms:modified xsi:type="dcterms:W3CDTF">2017-04-28T19:09:44Z</dcterms:modified>
</cp:coreProperties>
</file>